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aleway Medium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4294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45375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Retail Sales Performance Analysis: HIRA Store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195643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This presentation explores annual sales data from Hira Store. We uncover business insights to improve decision-making and operational performance. Analysis covers sales channels, customer demographics, and regional trends.</a:t>
            </a:r>
            <a:endParaRPr lang="en-US" sz="1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1C813-296E-7082-7A8A-013227605A62}"/>
              </a:ext>
            </a:extLst>
          </p:cNvPr>
          <p:cNvSpPr txBox="1"/>
          <p:nvPr/>
        </p:nvSpPr>
        <p:spPr>
          <a:xfrm>
            <a:off x="825193" y="6389649"/>
            <a:ext cx="3389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</a:rPr>
              <a:t>Rahul Prasad</a:t>
            </a:r>
          </a:p>
          <a:p>
            <a:r>
              <a:rPr lang="en-US" sz="2400" b="1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</a:rPr>
              <a:t>22BCA10128</a:t>
            </a:r>
            <a:endParaRPr lang="en-US" sz="2400" b="1" dirty="0">
              <a:solidFill>
                <a:srgbClr val="FFE14D"/>
              </a:solidFill>
              <a:latin typeface="Comfortaa Bold" pitchFamily="34" charset="0"/>
              <a:ea typeface="Comfortaa Bold" pitchFamily="34" charset="-122"/>
            </a:endParaRPr>
          </a:p>
          <a:p>
            <a:endParaRPr lang="en-IN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845296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Project Overview &amp; Objectives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Purpose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Analyse Hira Store's sales data for actionable insights. Focus on sales channels, customer behaviour, and regional performance.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Scope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3574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Data from Amazon, Myntra, Flipkart, and others. Metrics include order volume, revenue, demographics, and geography.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706999"/>
            <a:ext cx="731674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Analysis Techniques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04073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1666280" y="304073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Cleaning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666280" y="3531751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Removed duplicates, handled missing entries, and standardised formats.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304073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8" name="Text 5"/>
          <p:cNvSpPr/>
          <p:nvPr/>
        </p:nvSpPr>
        <p:spPr>
          <a:xfrm>
            <a:off x="5497711" y="3040737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Exploratory Analysis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5497711" y="3874651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Used charts to visualise trends by month, gender, and region.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63641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1" name="Text 8"/>
          <p:cNvSpPr/>
          <p:nvPr/>
        </p:nvSpPr>
        <p:spPr>
          <a:xfrm>
            <a:off x="1666280" y="56364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Segmentation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666280" y="612743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Analysed sales by gender, age, state, and channel.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679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0700" y="660559"/>
            <a:ext cx="6515576" cy="667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Key Metrics &amp; Formulas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700" y="1687949"/>
            <a:ext cx="561737" cy="56173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40700" y="2489835"/>
            <a:ext cx="224730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Total Sales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840700" y="2967514"/>
            <a:ext cx="2247305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Sum of all order amounts.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8288" y="1687949"/>
            <a:ext cx="561737" cy="56173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48288" y="2489835"/>
            <a:ext cx="2247305" cy="667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Average Order Value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3448288" y="3301127"/>
            <a:ext cx="2247305" cy="11530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Total sales divided by number of orders.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5876" y="1687949"/>
            <a:ext cx="561856" cy="5618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5876" y="2489954"/>
            <a:ext cx="2247424" cy="6672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Status Distribution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6055876" y="3301246"/>
            <a:ext cx="2247424" cy="1537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Percentage of delivered, cancelled, and refunded orders.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0700" y="5559147"/>
            <a:ext cx="561737" cy="56173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40700" y="6361033"/>
            <a:ext cx="2247305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Monthly Sales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840700" y="6838712"/>
            <a:ext cx="2247305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Sales grouped by month.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02231"/>
            <a:ext cx="1022723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Sales Channel &amp; State Performance</a:t>
            </a:r>
            <a:endParaRPr lang="en-US" sz="4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478" y="3656648"/>
            <a:ext cx="7741325" cy="774132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92598" y="5815370"/>
            <a:ext cx="416600" cy="520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32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32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4478" y="3656648"/>
            <a:ext cx="7741325" cy="774132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06722" y="4363879"/>
            <a:ext cx="416600" cy="520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32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32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4478" y="3656648"/>
            <a:ext cx="7741325" cy="77413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620726" y="5815370"/>
            <a:ext cx="416600" cy="520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32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3250" dirty="0"/>
          </a:p>
        </p:txBody>
      </p:sp>
      <p:sp>
        <p:nvSpPr>
          <p:cNvPr id="9" name="Text 4"/>
          <p:cNvSpPr/>
          <p:nvPr/>
        </p:nvSpPr>
        <p:spPr>
          <a:xfrm>
            <a:off x="1519357" y="304288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Top Channels</a:t>
            </a:r>
            <a:endParaRPr lang="en-US" sz="2150" dirty="0"/>
          </a:p>
        </p:txBody>
      </p:sp>
      <p:sp>
        <p:nvSpPr>
          <p:cNvPr id="10" name="Text 5"/>
          <p:cNvSpPr/>
          <p:nvPr/>
        </p:nvSpPr>
        <p:spPr>
          <a:xfrm>
            <a:off x="864037" y="3533894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Amazon, Myntra, and Flipkart led in sales volume.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5619869" y="1881783"/>
            <a:ext cx="339042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High-Performing States</a:t>
            </a:r>
            <a:endParaRPr lang="en-US" sz="2150" dirty="0"/>
          </a:p>
        </p:txBody>
      </p:sp>
      <p:sp>
        <p:nvSpPr>
          <p:cNvPr id="12" name="Text 7"/>
          <p:cNvSpPr/>
          <p:nvPr/>
        </p:nvSpPr>
        <p:spPr>
          <a:xfrm>
            <a:off x="5288161" y="2372797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Haryana, Karnataka, and Tamil Nadu showed highest sales.</a:t>
            </a:r>
            <a:endParaRPr lang="en-US" sz="1900" dirty="0"/>
          </a:p>
        </p:txBody>
      </p:sp>
      <p:sp>
        <p:nvSpPr>
          <p:cNvPr id="13" name="Text 8"/>
          <p:cNvSpPr/>
          <p:nvPr/>
        </p:nvSpPr>
        <p:spPr>
          <a:xfrm>
            <a:off x="10176391" y="3042880"/>
            <a:ext cx="312598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Growth Opportunities</a:t>
            </a:r>
            <a:endParaRPr lang="en-US" sz="2150" dirty="0"/>
          </a:p>
        </p:txBody>
      </p:sp>
      <p:sp>
        <p:nvSpPr>
          <p:cNvPr id="14" name="Text 9"/>
          <p:cNvSpPr/>
          <p:nvPr/>
        </p:nvSpPr>
        <p:spPr>
          <a:xfrm>
            <a:off x="9712404" y="3533894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Punjab, Delhi, and Maharashtra are key for targeted marketing.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29972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Customer Demographics &amp; Product Trends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628090" y="2471857"/>
            <a:ext cx="30480" cy="5027771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5" name="Shape 2"/>
          <p:cNvSpPr/>
          <p:nvPr/>
        </p:nvSpPr>
        <p:spPr>
          <a:xfrm>
            <a:off x="6875324" y="3011924"/>
            <a:ext cx="740569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6" name="Shape 3"/>
          <p:cNvSpPr/>
          <p:nvPr/>
        </p:nvSpPr>
        <p:spPr>
          <a:xfrm>
            <a:off x="6350377" y="274951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7" name="Text 4"/>
          <p:cNvSpPr/>
          <p:nvPr/>
        </p:nvSpPr>
        <p:spPr>
          <a:xfrm>
            <a:off x="6463486" y="2821424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7862530" y="271867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Gender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62530" y="3209687"/>
            <a:ext cx="590383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Female customers made up 64% of sales.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875324" y="4638437"/>
            <a:ext cx="740569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11" name="Shape 8"/>
          <p:cNvSpPr/>
          <p:nvPr/>
        </p:nvSpPr>
        <p:spPr>
          <a:xfrm>
            <a:off x="6350377" y="437602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2" name="Text 9"/>
          <p:cNvSpPr/>
          <p:nvPr/>
        </p:nvSpPr>
        <p:spPr>
          <a:xfrm>
            <a:off x="6463486" y="4447937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7862530" y="434518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Age Groups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62530" y="4836200"/>
            <a:ext cx="590383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Women aged 40–49 were the most active buyers.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6875324" y="6264950"/>
            <a:ext cx="740569" cy="30480"/>
          </a:xfrm>
          <a:prstGeom prst="roundRect">
            <a:avLst>
              <a:gd name="adj" fmla="val 1215000"/>
            </a:avLst>
          </a:prstGeom>
          <a:solidFill>
            <a:srgbClr val="5F5F63"/>
          </a:solidFill>
          <a:ln/>
        </p:spPr>
      </p:sp>
      <p:sp>
        <p:nvSpPr>
          <p:cNvPr id="16" name="Shape 13"/>
          <p:cNvSpPr/>
          <p:nvPr/>
        </p:nvSpPr>
        <p:spPr>
          <a:xfrm>
            <a:off x="6350377" y="6002536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7" name="Text 14"/>
          <p:cNvSpPr/>
          <p:nvPr/>
        </p:nvSpPr>
        <p:spPr>
          <a:xfrm>
            <a:off x="6463486" y="6074450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7862530" y="5971699"/>
            <a:ext cx="278165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Product Categories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62530" y="6462713"/>
            <a:ext cx="590383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Kurta was the best-selling category, followed by Sets and Western Dress.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7522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Order Status &amp; Operational Insights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2617113"/>
            <a:ext cx="1234440" cy="14812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55161" y="286392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Delivered Orders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955161" y="3354943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92% of orders delivered, showing high efficiency.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437" y="4098369"/>
            <a:ext cx="1234440" cy="17747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55161" y="4345186"/>
            <a:ext cx="343673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Returns &amp; Cancellations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955161" y="4836200"/>
            <a:ext cx="58112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Minimal returns and cancellations, indicating customer satisfaction.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0437" y="5873115"/>
            <a:ext cx="1234440" cy="148125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55161" y="611993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Order Sizes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955161" y="6610945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M, L, and XXL were most frequently ordered sizes.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7667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Summary &amp; Recommendations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718554"/>
            <a:ext cx="3584615" cy="2512695"/>
          </a:xfrm>
          <a:prstGeom prst="roundRect">
            <a:avLst>
              <a:gd name="adj" fmla="val 14738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1110853" y="2965371"/>
            <a:ext cx="281701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Targeted Marketing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10853" y="3456384"/>
            <a:ext cx="309098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Focus on high-performing regions and customer segments.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2718554"/>
            <a:ext cx="3584615" cy="2512695"/>
          </a:xfrm>
          <a:prstGeom prst="roundRect">
            <a:avLst>
              <a:gd name="adj" fmla="val 14738"/>
            </a:avLst>
          </a:prstGeom>
          <a:solidFill>
            <a:srgbClr val="46464A"/>
          </a:solidFill>
          <a:ln/>
        </p:spPr>
      </p:sp>
      <p:sp>
        <p:nvSpPr>
          <p:cNvPr id="8" name="Text 5"/>
          <p:cNvSpPr/>
          <p:nvPr/>
        </p:nvSpPr>
        <p:spPr>
          <a:xfrm>
            <a:off x="4942284" y="2965371"/>
            <a:ext cx="309098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Inventory Optimisation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42284" y="3799284"/>
            <a:ext cx="309098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Stock best-selling categories and popular sizes.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478066"/>
            <a:ext cx="7415927" cy="1774746"/>
          </a:xfrm>
          <a:prstGeom prst="roundRect">
            <a:avLst>
              <a:gd name="adj" fmla="val 20867"/>
            </a:avLst>
          </a:prstGeom>
          <a:solidFill>
            <a:srgbClr val="46464A"/>
          </a:solidFill>
          <a:ln/>
        </p:spPr>
      </p:sp>
      <p:sp>
        <p:nvSpPr>
          <p:cNvPr id="11" name="Text 8"/>
          <p:cNvSpPr/>
          <p:nvPr/>
        </p:nvSpPr>
        <p:spPr>
          <a:xfrm>
            <a:off x="1110853" y="572488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Future Initiatives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10853" y="6215896"/>
            <a:ext cx="692229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Explore AI-driven insights, customer segmentation, and dynamic pricing.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357</Words>
  <Application>Microsoft Office PowerPoint</Application>
  <PresentationFormat>Custom</PresentationFormat>
  <Paragraphs>67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Raleway Medium</vt:lpstr>
      <vt:lpstr>Arial</vt:lpstr>
      <vt:lpstr>Comfortaa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Hitesh Gupta</cp:lastModifiedBy>
  <cp:revision>3</cp:revision>
  <dcterms:created xsi:type="dcterms:W3CDTF">2025-04-21T05:14:07Z</dcterms:created>
  <dcterms:modified xsi:type="dcterms:W3CDTF">2025-04-21T05:40:11Z</dcterms:modified>
</cp:coreProperties>
</file>